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68" r:id="rId3"/>
    <p:sldId id="269" r:id="rId4"/>
    <p:sldId id="271" r:id="rId5"/>
    <p:sldId id="270" r:id="rId6"/>
    <p:sldId id="273" r:id="rId7"/>
    <p:sldId id="27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guNyfCTLem7bWVLIQkVXQyupQl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6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6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2" name="Google Shape;53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11" Type="http://schemas.openxmlformats.org/officeDocument/2006/relationships/image" Target="../media/image11.jp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60767-installation-oscypki-centos-icons-computer-linux-distribution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hyperlink" Target="https://creativecommons.org/licenses/by-nc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"/>
          <p:cNvGrpSpPr/>
          <p:nvPr/>
        </p:nvGrpSpPr>
        <p:grpSpPr>
          <a:xfrm>
            <a:off x="6318244" y="3580165"/>
            <a:ext cx="9552328" cy="2566708"/>
            <a:chOff x="0" y="0"/>
            <a:chExt cx="12736438" cy="3422279"/>
          </a:xfrm>
        </p:grpSpPr>
        <p:sp>
          <p:nvSpPr>
            <p:cNvPr id="194" name="Google Shape;194;p2"/>
            <p:cNvSpPr txBox="1"/>
            <p:nvPr/>
          </p:nvSpPr>
          <p:spPr>
            <a:xfrm>
              <a:off x="0" y="0"/>
              <a:ext cx="12736438" cy="19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9"/>
                <a:buFont typeface="Arial"/>
                <a:buNone/>
              </a:pPr>
              <a:r>
                <a:rPr lang="en-US" sz="7999" b="1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1.D Distributions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 txBox="1"/>
            <p:nvPr/>
          </p:nvSpPr>
          <p:spPr>
            <a:xfrm>
              <a:off x="0" y="1929049"/>
              <a:ext cx="12736438" cy="1493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0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Define and explain Linux distributions, and Red Hat</a:t>
              </a:r>
              <a:endParaRPr dirty="0"/>
            </a:p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0" i="0" u="none" strike="noStrike" cap="none" dirty="0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Enterprise Linux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6" name="Google Shape;1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1378770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"/>
          <p:cNvSpPr/>
          <p:nvPr/>
        </p:nvSpPr>
        <p:spPr>
          <a:xfrm rot="10800000">
            <a:off x="2226039" y="101141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907443"/>
            <a:ext cx="1892551" cy="337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28700" y="4774804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02191" y="1053239"/>
            <a:ext cx="257109" cy="37666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"/>
          <p:cNvSpPr txBox="1">
            <a:spLocks noGrp="1"/>
          </p:cNvSpPr>
          <p:nvPr>
            <p:ph type="ftr" idx="11"/>
          </p:nvPr>
        </p:nvSpPr>
        <p:spPr>
          <a:xfrm>
            <a:off x="2014928" y="9921874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Admin I - Mohamed Fakhruldeen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sldNum" idx="12"/>
          </p:nvPr>
        </p:nvSpPr>
        <p:spPr>
          <a:xfrm>
            <a:off x="16154400" y="9921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E8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07444"/>
            <a:ext cx="1892551" cy="337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5377" y="4891465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2"/>
          <p:cNvSpPr/>
          <p:nvPr/>
        </p:nvSpPr>
        <p:spPr>
          <a:xfrm>
            <a:off x="5565022" y="0"/>
            <a:ext cx="12722978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2"/>
          <p:cNvSpPr/>
          <p:nvPr/>
        </p:nvSpPr>
        <p:spPr>
          <a:xfrm>
            <a:off x="3830686" y="101141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p32"/>
          <p:cNvGrpSpPr/>
          <p:nvPr/>
        </p:nvGrpSpPr>
        <p:grpSpPr>
          <a:xfrm>
            <a:off x="6562212" y="1028197"/>
            <a:ext cx="8479713" cy="2954399"/>
            <a:chOff x="0" y="0"/>
            <a:chExt cx="11306284" cy="3939199"/>
          </a:xfrm>
        </p:grpSpPr>
        <p:sp>
          <p:nvSpPr>
            <p:cNvPr id="419" name="Google Shape;419;p32"/>
            <p:cNvSpPr txBox="1"/>
            <p:nvPr/>
          </p:nvSpPr>
          <p:spPr>
            <a:xfrm>
              <a:off x="0" y="0"/>
              <a:ext cx="11306284" cy="3939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9"/>
                <a:buFont typeface="Arial"/>
                <a:buNone/>
              </a:pPr>
              <a:r>
                <a:rPr lang="en-US" sz="7999" b="1" i="0" u="none" strike="noStrike" cap="none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Linux Distributions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2"/>
            <p:cNvSpPr txBox="1"/>
            <p:nvPr/>
          </p:nvSpPr>
          <p:spPr>
            <a:xfrm>
              <a:off x="0" y="1929048"/>
              <a:ext cx="11306284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endParaRPr sz="2599" b="0" i="0" u="none" strike="noStrike" cap="none">
                <a:solidFill>
                  <a:srgbClr val="17161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21" name="Google Shape;42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5950" y="4607395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0653" y="1492150"/>
            <a:ext cx="3095939" cy="2879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32"/>
          <p:cNvGrpSpPr/>
          <p:nvPr/>
        </p:nvGrpSpPr>
        <p:grpSpPr>
          <a:xfrm>
            <a:off x="7058332" y="5415584"/>
            <a:ext cx="1174891" cy="1230946"/>
            <a:chOff x="-1253" y="-38623"/>
            <a:chExt cx="1566521" cy="1641261"/>
          </a:xfrm>
        </p:grpSpPr>
        <p:sp>
          <p:nvSpPr>
            <p:cNvPr id="424" name="Google Shape;424;p32"/>
            <p:cNvSpPr/>
            <p:nvPr/>
          </p:nvSpPr>
          <p:spPr>
            <a:xfrm>
              <a:off x="-1253" y="-38623"/>
              <a:ext cx="1566521" cy="1641261"/>
            </a:xfrm>
            <a:custGeom>
              <a:avLst/>
              <a:gdLst/>
              <a:ahLst/>
              <a:cxnLst/>
              <a:rect l="l" t="t" r="r" b="b"/>
              <a:pathLst>
                <a:path w="10990384" h="11514742" extrusionOk="0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2"/>
            <p:cNvSpPr txBox="1"/>
            <p:nvPr/>
          </p:nvSpPr>
          <p:spPr>
            <a:xfrm>
              <a:off x="333219" y="388736"/>
              <a:ext cx="897578" cy="777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99"/>
                <a:buFont typeface="Arial"/>
                <a:buNone/>
              </a:pPr>
              <a:r>
                <a:rPr lang="en-US" sz="3799" b="1" i="0" u="none" strike="noStrike" cap="none">
                  <a:solidFill>
                    <a:srgbClr val="F7F4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32"/>
          <p:cNvGrpSpPr/>
          <p:nvPr/>
        </p:nvGrpSpPr>
        <p:grpSpPr>
          <a:xfrm>
            <a:off x="7058332" y="7149809"/>
            <a:ext cx="1174891" cy="1230946"/>
            <a:chOff x="-1253" y="-38623"/>
            <a:chExt cx="1566521" cy="1641261"/>
          </a:xfrm>
        </p:grpSpPr>
        <p:sp>
          <p:nvSpPr>
            <p:cNvPr id="427" name="Google Shape;427;p32"/>
            <p:cNvSpPr/>
            <p:nvPr/>
          </p:nvSpPr>
          <p:spPr>
            <a:xfrm>
              <a:off x="-1253" y="-38623"/>
              <a:ext cx="1566521" cy="1641261"/>
            </a:xfrm>
            <a:custGeom>
              <a:avLst/>
              <a:gdLst/>
              <a:ahLst/>
              <a:cxnLst/>
              <a:rect l="l" t="t" r="r" b="b"/>
              <a:pathLst>
                <a:path w="10990384" h="11514742" extrusionOk="0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2"/>
            <p:cNvSpPr txBox="1"/>
            <p:nvPr/>
          </p:nvSpPr>
          <p:spPr>
            <a:xfrm>
              <a:off x="333219" y="388736"/>
              <a:ext cx="897578" cy="777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99"/>
                <a:buFont typeface="Arial"/>
                <a:buNone/>
              </a:pPr>
              <a:r>
                <a:rPr lang="en-US" sz="3799" b="1" i="0" u="none" strike="noStrike" cap="none">
                  <a:solidFill>
                    <a:srgbClr val="F7F4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32"/>
          <p:cNvSpPr txBox="1"/>
          <p:nvPr/>
        </p:nvSpPr>
        <p:spPr>
          <a:xfrm>
            <a:off x="8856643" y="5819575"/>
            <a:ext cx="7719098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Linux Kernel</a:t>
            </a:r>
            <a:endParaRPr sz="2500" b="0" i="0" u="none" strike="noStrike" cap="none">
              <a:solidFill>
                <a:srgbClr val="1716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32"/>
          <p:cNvSpPr txBox="1"/>
          <p:nvPr/>
        </p:nvSpPr>
        <p:spPr>
          <a:xfrm>
            <a:off x="8892502" y="7553800"/>
            <a:ext cx="7719098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Supporting user programs and libraries</a:t>
            </a:r>
            <a:endParaRPr sz="2500" b="0" i="0" u="none" strike="noStrike" cap="none">
              <a:solidFill>
                <a:srgbClr val="1716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32"/>
          <p:cNvPicPr preferRelativeResize="0"/>
          <p:nvPr/>
        </p:nvPicPr>
        <p:blipFill rotWithShape="1">
          <a:blip r:embed="rId4">
            <a:alphaModFix/>
          </a:blip>
          <a:srcRect b="29982"/>
          <a:stretch/>
        </p:blipFill>
        <p:spPr>
          <a:xfrm>
            <a:off x="1085376" y="8290805"/>
            <a:ext cx="3095939" cy="20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2"/>
          <p:cNvSpPr txBox="1">
            <a:spLocks noGrp="1"/>
          </p:cNvSpPr>
          <p:nvPr>
            <p:ph type="ftr" idx="11"/>
          </p:nvPr>
        </p:nvSpPr>
        <p:spPr>
          <a:xfrm>
            <a:off x="5861386" y="978909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Admin I - Mohamed Fakhruldeen</a:t>
            </a:r>
            <a:endParaRPr/>
          </a:p>
        </p:txBody>
      </p:sp>
      <p:sp>
        <p:nvSpPr>
          <p:cNvPr id="433" name="Google Shape;433;p32"/>
          <p:cNvSpPr txBox="1">
            <a:spLocks noGrp="1"/>
          </p:cNvSpPr>
          <p:nvPr>
            <p:ph type="sldNum" idx="12"/>
          </p:nvPr>
        </p:nvSpPr>
        <p:spPr>
          <a:xfrm>
            <a:off x="15892072" y="97890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34" name="Google Shape;434;p32"/>
          <p:cNvSpPr txBox="1"/>
          <p:nvPr/>
        </p:nvSpPr>
        <p:spPr>
          <a:xfrm>
            <a:off x="6714612" y="2656356"/>
            <a:ext cx="8479713" cy="2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endParaRPr sz="2599" b="0" i="0" u="none" strike="noStrike" cap="none">
              <a:solidFill>
                <a:srgbClr val="1716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32"/>
          <p:cNvSpPr txBox="1"/>
          <p:nvPr/>
        </p:nvSpPr>
        <p:spPr>
          <a:xfrm>
            <a:off x="6656686" y="3950567"/>
            <a:ext cx="7719098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Consists of</a:t>
            </a:r>
            <a:endParaRPr sz="2500" b="0" i="0" u="none" strike="noStrike" cap="none">
              <a:solidFill>
                <a:srgbClr val="1716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E8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07444"/>
            <a:ext cx="1892551" cy="337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5377" y="4891465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3"/>
          <p:cNvSpPr/>
          <p:nvPr/>
        </p:nvSpPr>
        <p:spPr>
          <a:xfrm>
            <a:off x="5565022" y="0"/>
            <a:ext cx="12722978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3"/>
          <p:cNvSpPr/>
          <p:nvPr/>
        </p:nvSpPr>
        <p:spPr>
          <a:xfrm>
            <a:off x="3830686" y="101141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33"/>
          <p:cNvGrpSpPr/>
          <p:nvPr/>
        </p:nvGrpSpPr>
        <p:grpSpPr>
          <a:xfrm>
            <a:off x="6562212" y="1028197"/>
            <a:ext cx="8479713" cy="2954399"/>
            <a:chOff x="0" y="0"/>
            <a:chExt cx="11306284" cy="3939199"/>
          </a:xfrm>
        </p:grpSpPr>
        <p:sp>
          <p:nvSpPr>
            <p:cNvPr id="446" name="Google Shape;446;p33"/>
            <p:cNvSpPr txBox="1"/>
            <p:nvPr/>
          </p:nvSpPr>
          <p:spPr>
            <a:xfrm>
              <a:off x="0" y="0"/>
              <a:ext cx="11306284" cy="3939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9"/>
                <a:buFont typeface="Arial"/>
                <a:buNone/>
              </a:pPr>
              <a:r>
                <a:rPr lang="en-US" sz="7999" b="1" i="0" u="none" strike="noStrike" cap="none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Linux Distributions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3"/>
            <p:cNvSpPr txBox="1"/>
            <p:nvPr/>
          </p:nvSpPr>
          <p:spPr>
            <a:xfrm>
              <a:off x="0" y="1929048"/>
              <a:ext cx="11306284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endParaRPr sz="2599" b="0" i="0" u="none" strike="noStrike" cap="none">
                <a:solidFill>
                  <a:srgbClr val="17161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48" name="Google Shape;44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5950" y="4607395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0653" y="1492150"/>
            <a:ext cx="3095939" cy="2879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33"/>
          <p:cNvGrpSpPr/>
          <p:nvPr/>
        </p:nvGrpSpPr>
        <p:grpSpPr>
          <a:xfrm>
            <a:off x="7536100" y="5040825"/>
            <a:ext cx="697123" cy="730383"/>
            <a:chOff x="-1253" y="-38623"/>
            <a:chExt cx="1566521" cy="1641261"/>
          </a:xfrm>
        </p:grpSpPr>
        <p:sp>
          <p:nvSpPr>
            <p:cNvPr id="451" name="Google Shape;451;p33"/>
            <p:cNvSpPr/>
            <p:nvPr/>
          </p:nvSpPr>
          <p:spPr>
            <a:xfrm>
              <a:off x="-1253" y="-38623"/>
              <a:ext cx="1566521" cy="1641261"/>
            </a:xfrm>
            <a:custGeom>
              <a:avLst/>
              <a:gdLst/>
              <a:ahLst/>
              <a:cxnLst/>
              <a:rect l="l" t="t" r="r" b="b"/>
              <a:pathLst>
                <a:path w="10990384" h="11514742" extrusionOk="0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3"/>
            <p:cNvSpPr txBox="1"/>
            <p:nvPr/>
          </p:nvSpPr>
          <p:spPr>
            <a:xfrm>
              <a:off x="333220" y="85576"/>
              <a:ext cx="897577" cy="777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99"/>
                <a:buFont typeface="Arial"/>
                <a:buNone/>
              </a:pPr>
              <a:r>
                <a:rPr lang="en-US" sz="3799" b="1" i="0" u="none" strike="noStrike" cap="none">
                  <a:solidFill>
                    <a:srgbClr val="F7F4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33"/>
          <p:cNvSpPr txBox="1"/>
          <p:nvPr/>
        </p:nvSpPr>
        <p:spPr>
          <a:xfrm>
            <a:off x="8586823" y="5145016"/>
            <a:ext cx="7719098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Linux Kernel and user space programs</a:t>
            </a:r>
            <a:endParaRPr sz="2500" b="0" i="0" u="none" strike="noStrike" cap="none">
              <a:solidFill>
                <a:srgbClr val="1716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4" name="Google Shape;454;p33"/>
          <p:cNvPicPr preferRelativeResize="0"/>
          <p:nvPr/>
        </p:nvPicPr>
        <p:blipFill rotWithShape="1">
          <a:blip r:embed="rId4">
            <a:alphaModFix/>
          </a:blip>
          <a:srcRect b="29982"/>
          <a:stretch/>
        </p:blipFill>
        <p:spPr>
          <a:xfrm>
            <a:off x="1085376" y="8290805"/>
            <a:ext cx="3095939" cy="20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3"/>
          <p:cNvSpPr txBox="1">
            <a:spLocks noGrp="1"/>
          </p:cNvSpPr>
          <p:nvPr>
            <p:ph type="ftr" idx="11"/>
          </p:nvPr>
        </p:nvSpPr>
        <p:spPr>
          <a:xfrm>
            <a:off x="5861386" y="978909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Admin I - Mohamed Fakhruldeen</a:t>
            </a:r>
            <a:endParaRPr/>
          </a:p>
        </p:txBody>
      </p:sp>
      <p:sp>
        <p:nvSpPr>
          <p:cNvPr id="456" name="Google Shape;456;p33"/>
          <p:cNvSpPr txBox="1">
            <a:spLocks noGrp="1"/>
          </p:cNvSpPr>
          <p:nvPr>
            <p:ph type="sldNum" idx="12"/>
          </p:nvPr>
        </p:nvSpPr>
        <p:spPr>
          <a:xfrm>
            <a:off x="15892072" y="97890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57" name="Google Shape;457;p33"/>
          <p:cNvSpPr txBox="1"/>
          <p:nvPr/>
        </p:nvSpPr>
        <p:spPr>
          <a:xfrm>
            <a:off x="6714612" y="2656356"/>
            <a:ext cx="8479713" cy="2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endParaRPr sz="2599" b="0" i="0" u="none" strike="noStrike" cap="none">
              <a:solidFill>
                <a:srgbClr val="1716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3"/>
          <p:cNvSpPr txBox="1"/>
          <p:nvPr/>
        </p:nvSpPr>
        <p:spPr>
          <a:xfrm>
            <a:off x="6656686" y="3950567"/>
            <a:ext cx="7719098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common characteristics:</a:t>
            </a:r>
            <a:endParaRPr sz="2500" b="0" i="0" u="none" strike="noStrike" cap="none">
              <a:solidFill>
                <a:srgbClr val="1716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9" name="Google Shape;459;p33"/>
          <p:cNvGrpSpPr/>
          <p:nvPr/>
        </p:nvGrpSpPr>
        <p:grpSpPr>
          <a:xfrm>
            <a:off x="7553590" y="5957721"/>
            <a:ext cx="697123" cy="756872"/>
            <a:chOff x="-1253" y="-38623"/>
            <a:chExt cx="1566521" cy="1700786"/>
          </a:xfrm>
        </p:grpSpPr>
        <p:sp>
          <p:nvSpPr>
            <p:cNvPr id="460" name="Google Shape;460;p33"/>
            <p:cNvSpPr/>
            <p:nvPr/>
          </p:nvSpPr>
          <p:spPr>
            <a:xfrm>
              <a:off x="-1253" y="-38623"/>
              <a:ext cx="1566521" cy="1641261"/>
            </a:xfrm>
            <a:custGeom>
              <a:avLst/>
              <a:gdLst/>
              <a:ahLst/>
              <a:cxnLst/>
              <a:rect l="l" t="t" r="r" b="b"/>
              <a:pathLst>
                <a:path w="10990384" h="11514742" extrusionOk="0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3"/>
            <p:cNvSpPr txBox="1"/>
            <p:nvPr/>
          </p:nvSpPr>
          <p:spPr>
            <a:xfrm>
              <a:off x="333220" y="85576"/>
              <a:ext cx="897577" cy="1576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99"/>
                <a:buFont typeface="Arial"/>
                <a:buNone/>
              </a:pPr>
              <a:r>
                <a:rPr lang="en-US" sz="3799" b="1" i="0" u="none" strike="noStrike" cap="none">
                  <a:solidFill>
                    <a:srgbClr val="F7F4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33"/>
          <p:cNvSpPr txBox="1"/>
          <p:nvPr/>
        </p:nvSpPr>
        <p:spPr>
          <a:xfrm>
            <a:off x="8604312" y="6061912"/>
            <a:ext cx="8409523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Either single purpose or includes 1000s of programs</a:t>
            </a:r>
            <a:endParaRPr sz="2500" b="0" i="0" u="none" strike="noStrike" cap="none">
              <a:solidFill>
                <a:srgbClr val="1716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3" name="Google Shape;463;p33"/>
          <p:cNvGrpSpPr/>
          <p:nvPr/>
        </p:nvGrpSpPr>
        <p:grpSpPr>
          <a:xfrm>
            <a:off x="7541100" y="7024518"/>
            <a:ext cx="697123" cy="756872"/>
            <a:chOff x="-1253" y="-38623"/>
            <a:chExt cx="1566521" cy="1700786"/>
          </a:xfrm>
        </p:grpSpPr>
        <p:sp>
          <p:nvSpPr>
            <p:cNvPr id="464" name="Google Shape;464;p33"/>
            <p:cNvSpPr/>
            <p:nvPr/>
          </p:nvSpPr>
          <p:spPr>
            <a:xfrm>
              <a:off x="-1253" y="-38623"/>
              <a:ext cx="1566521" cy="1641261"/>
            </a:xfrm>
            <a:custGeom>
              <a:avLst/>
              <a:gdLst/>
              <a:ahLst/>
              <a:cxnLst/>
              <a:rect l="l" t="t" r="r" b="b"/>
              <a:pathLst>
                <a:path w="10990384" h="11514742" extrusionOk="0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3"/>
            <p:cNvSpPr txBox="1"/>
            <p:nvPr/>
          </p:nvSpPr>
          <p:spPr>
            <a:xfrm>
              <a:off x="333220" y="85576"/>
              <a:ext cx="897577" cy="1576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99"/>
                <a:buFont typeface="Arial"/>
                <a:buNone/>
              </a:pPr>
              <a:r>
                <a:rPr lang="en-US" sz="3799" b="1" i="0" u="none" strike="noStrike" cap="none">
                  <a:solidFill>
                    <a:srgbClr val="F7F4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6" name="Google Shape;466;p33"/>
          <p:cNvSpPr txBox="1"/>
          <p:nvPr/>
        </p:nvSpPr>
        <p:spPr>
          <a:xfrm>
            <a:off x="8591822" y="6888869"/>
            <a:ext cx="8409523" cy="107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must provide a means of installing and updating the distribution and its components.</a:t>
            </a:r>
            <a:endParaRPr sz="2500" b="0" i="0" u="none" strike="noStrike" cap="none">
              <a:solidFill>
                <a:srgbClr val="1716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7" name="Google Shape;467;p33"/>
          <p:cNvGrpSpPr/>
          <p:nvPr/>
        </p:nvGrpSpPr>
        <p:grpSpPr>
          <a:xfrm>
            <a:off x="7536101" y="8294720"/>
            <a:ext cx="697123" cy="756872"/>
            <a:chOff x="-1253" y="-38623"/>
            <a:chExt cx="1566521" cy="1700786"/>
          </a:xfrm>
        </p:grpSpPr>
        <p:sp>
          <p:nvSpPr>
            <p:cNvPr id="468" name="Google Shape;468;p33"/>
            <p:cNvSpPr/>
            <p:nvPr/>
          </p:nvSpPr>
          <p:spPr>
            <a:xfrm>
              <a:off x="-1253" y="-38623"/>
              <a:ext cx="1566521" cy="1641261"/>
            </a:xfrm>
            <a:custGeom>
              <a:avLst/>
              <a:gdLst/>
              <a:ahLst/>
              <a:cxnLst/>
              <a:rect l="l" t="t" r="r" b="b"/>
              <a:pathLst>
                <a:path w="10990384" h="11514742" extrusionOk="0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3"/>
            <p:cNvSpPr txBox="1"/>
            <p:nvPr/>
          </p:nvSpPr>
          <p:spPr>
            <a:xfrm>
              <a:off x="333220" y="85576"/>
              <a:ext cx="897577" cy="15765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99"/>
                <a:buFont typeface="Arial"/>
                <a:buNone/>
              </a:pPr>
              <a:r>
                <a:rPr lang="en-US" sz="3799" b="1" i="0" u="none" strike="noStrike" cap="none">
                  <a:solidFill>
                    <a:srgbClr val="F7F4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33"/>
          <p:cNvSpPr txBox="1"/>
          <p:nvPr/>
        </p:nvSpPr>
        <p:spPr>
          <a:xfrm>
            <a:off x="8586823" y="8114101"/>
            <a:ext cx="8409523" cy="107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Maintainers provide support for distro and open-source community</a:t>
            </a:r>
            <a:endParaRPr sz="2500" b="0" i="0" u="none" strike="noStrike" cap="none">
              <a:solidFill>
                <a:srgbClr val="1716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E8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"/>
          <p:cNvSpPr/>
          <p:nvPr/>
        </p:nvSpPr>
        <p:spPr>
          <a:xfrm>
            <a:off x="0" y="1205"/>
            <a:ext cx="13177080" cy="10285795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5"/>
          <p:cNvSpPr txBox="1"/>
          <p:nvPr/>
        </p:nvSpPr>
        <p:spPr>
          <a:xfrm>
            <a:off x="1028700" y="697630"/>
            <a:ext cx="1105337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9"/>
              <a:buFont typeface="Arial"/>
              <a:buNone/>
            </a:pPr>
            <a:r>
              <a:rPr lang="en-US" sz="7200" b="1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Distributions &amp; Flavors</a:t>
            </a:r>
            <a:endParaRPr sz="7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2191" y="1053239"/>
            <a:ext cx="257109" cy="3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395449" y="6907444"/>
            <a:ext cx="1892551" cy="337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3361" y="6379077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63361" y="3039410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5"/>
          <p:cNvSpPr/>
          <p:nvPr/>
        </p:nvSpPr>
        <p:spPr>
          <a:xfrm>
            <a:off x="16101185" y="272027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5"/>
          <p:cNvSpPr txBox="1">
            <a:spLocks noGrp="1"/>
          </p:cNvSpPr>
          <p:nvPr>
            <p:ph type="ftr" idx="11"/>
          </p:nvPr>
        </p:nvSpPr>
        <p:spPr>
          <a:xfrm>
            <a:off x="0" y="984258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Admin I - Mohamed Fakhruldeen</a:t>
            </a:r>
            <a:endParaRPr/>
          </a:p>
        </p:txBody>
      </p:sp>
      <p:sp>
        <p:nvSpPr>
          <p:cNvPr id="511" name="Google Shape;511;p35"/>
          <p:cNvSpPr txBox="1">
            <a:spLocks noGrp="1"/>
          </p:cNvSpPr>
          <p:nvPr>
            <p:ph type="sldNum" idx="12"/>
          </p:nvPr>
        </p:nvSpPr>
        <p:spPr>
          <a:xfrm>
            <a:off x="10900347" y="983681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512" name="Google Shape;512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20777" y="3019618"/>
            <a:ext cx="2968052" cy="8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36146" y="2512751"/>
            <a:ext cx="3421602" cy="241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5634" y="3019618"/>
            <a:ext cx="1627544" cy="147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14810" y="2967931"/>
            <a:ext cx="1767372" cy="17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16826" y="4817150"/>
            <a:ext cx="1775296" cy="266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17484" y="5157616"/>
            <a:ext cx="3659238" cy="214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11833" y="5385496"/>
            <a:ext cx="3674324" cy="168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5"/>
          <p:cNvSpPr txBox="1"/>
          <p:nvPr/>
        </p:nvSpPr>
        <p:spPr>
          <a:xfrm>
            <a:off x="1650036" y="8105301"/>
            <a:ext cx="1105337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9"/>
              <a:buFont typeface="Arial"/>
              <a:buNone/>
            </a:pPr>
            <a:r>
              <a:rPr lang="en-US" sz="7200" b="1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Distrowatch.com</a:t>
            </a:r>
            <a:endParaRPr sz="7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E8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07444"/>
            <a:ext cx="1892551" cy="337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5377" y="4891465"/>
            <a:ext cx="3095939" cy="28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/>
          <p:nvPr/>
        </p:nvSpPr>
        <p:spPr>
          <a:xfrm>
            <a:off x="5565022" y="0"/>
            <a:ext cx="12722978" cy="10287000"/>
          </a:xfrm>
          <a:prstGeom prst="rect">
            <a:avLst/>
          </a:prstGeom>
          <a:solidFill>
            <a:srgbClr val="F7F4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3830686" y="1011410"/>
            <a:ext cx="701262" cy="734720"/>
          </a:xfrm>
          <a:custGeom>
            <a:avLst/>
            <a:gdLst/>
            <a:ahLst/>
            <a:cxnLst/>
            <a:rect l="l" t="t" r="r" b="b"/>
            <a:pathLst>
              <a:path w="10990384" h="11514742" extrusionOk="0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E9BF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34"/>
          <p:cNvGrpSpPr/>
          <p:nvPr/>
        </p:nvGrpSpPr>
        <p:grpSpPr>
          <a:xfrm>
            <a:off x="6562212" y="1028197"/>
            <a:ext cx="8479713" cy="2006747"/>
            <a:chOff x="0" y="0"/>
            <a:chExt cx="11306284" cy="2675663"/>
          </a:xfrm>
        </p:grpSpPr>
        <p:sp>
          <p:nvSpPr>
            <p:cNvPr id="481" name="Google Shape;481;p34"/>
            <p:cNvSpPr txBox="1"/>
            <p:nvPr/>
          </p:nvSpPr>
          <p:spPr>
            <a:xfrm>
              <a:off x="0" y="0"/>
              <a:ext cx="11306284" cy="1969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99"/>
                <a:buFont typeface="Arial"/>
                <a:buNone/>
              </a:pPr>
              <a:r>
                <a:rPr lang="en-US" sz="7999" b="1" i="0" u="none" strike="noStrike" cap="none">
                  <a:solidFill>
                    <a:srgbClr val="17161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Distributions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4"/>
            <p:cNvSpPr txBox="1"/>
            <p:nvPr/>
          </p:nvSpPr>
          <p:spPr>
            <a:xfrm>
              <a:off x="0" y="1929048"/>
              <a:ext cx="11306284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endParaRPr sz="2599" b="0" i="0" u="none" strike="noStrike" cap="none">
                <a:solidFill>
                  <a:srgbClr val="17161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83" name="Google Shape;48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0653" y="1492150"/>
            <a:ext cx="3095939" cy="28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4"/>
          <p:cNvPicPr preferRelativeResize="0"/>
          <p:nvPr/>
        </p:nvPicPr>
        <p:blipFill rotWithShape="1">
          <a:blip r:embed="rId4">
            <a:alphaModFix/>
          </a:blip>
          <a:srcRect b="29982"/>
          <a:stretch/>
        </p:blipFill>
        <p:spPr>
          <a:xfrm>
            <a:off x="1085376" y="8290805"/>
            <a:ext cx="3095939" cy="201597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>
            <a:spLocks noGrp="1"/>
          </p:cNvSpPr>
          <p:nvPr>
            <p:ph type="ftr" idx="11"/>
          </p:nvPr>
        </p:nvSpPr>
        <p:spPr>
          <a:xfrm>
            <a:off x="5861386" y="978909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Admin I - Mohamed Fakhruldeen</a:t>
            </a:r>
            <a:endParaRPr/>
          </a:p>
        </p:txBody>
      </p:sp>
      <p:sp>
        <p:nvSpPr>
          <p:cNvPr id="486" name="Google Shape;486;p34"/>
          <p:cNvSpPr txBox="1">
            <a:spLocks noGrp="1"/>
          </p:cNvSpPr>
          <p:nvPr>
            <p:ph type="sldNum" idx="12"/>
          </p:nvPr>
        </p:nvSpPr>
        <p:spPr>
          <a:xfrm>
            <a:off x="15892072" y="978909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87" name="Google Shape;487;p34"/>
          <p:cNvSpPr txBox="1"/>
          <p:nvPr/>
        </p:nvSpPr>
        <p:spPr>
          <a:xfrm>
            <a:off x="6714612" y="2656356"/>
            <a:ext cx="8479713" cy="2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endParaRPr sz="2599" b="0" i="0" u="none" strike="noStrike" cap="none">
              <a:solidFill>
                <a:srgbClr val="1716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4"/>
          <p:cNvSpPr txBox="1"/>
          <p:nvPr/>
        </p:nvSpPr>
        <p:spPr>
          <a:xfrm>
            <a:off x="6562212" y="2400407"/>
            <a:ext cx="7719098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Development of Red Hat Enterprise Linux</a:t>
            </a:r>
            <a:endParaRPr sz="2500" b="0" i="0" u="none" strike="noStrike" cap="none">
              <a:solidFill>
                <a:srgbClr val="1716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9" name="Google Shape;489;p34"/>
          <p:cNvGrpSpPr/>
          <p:nvPr/>
        </p:nvGrpSpPr>
        <p:grpSpPr>
          <a:xfrm>
            <a:off x="8517326" y="2859324"/>
            <a:ext cx="6430459" cy="6771987"/>
            <a:chOff x="1802714" y="-262683"/>
            <a:chExt cx="6430459" cy="6771987"/>
          </a:xfrm>
        </p:grpSpPr>
        <p:sp>
          <p:nvSpPr>
            <p:cNvPr id="490" name="Google Shape;490;p34"/>
            <p:cNvSpPr/>
            <p:nvPr/>
          </p:nvSpPr>
          <p:spPr>
            <a:xfrm>
              <a:off x="4182597" y="2740121"/>
              <a:ext cx="3349038" cy="33490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177" y="19133"/>
                  </a:moveTo>
                  <a:lnTo>
                    <a:pt x="94511" y="11300"/>
                  </a:lnTo>
                  <a:lnTo>
                    <a:pt x="101967" y="17557"/>
                  </a:lnTo>
                  <a:lnTo>
                    <a:pt x="95875" y="28109"/>
                  </a:lnTo>
                  <a:lnTo>
                    <a:pt x="95875" y="28109"/>
                  </a:lnTo>
                  <a:cubicBezTo>
                    <a:pt x="100207" y="32983"/>
                    <a:pt x="103501" y="38688"/>
                    <a:pt x="105555" y="44877"/>
                  </a:cubicBezTo>
                  <a:lnTo>
                    <a:pt x="117740" y="44877"/>
                  </a:lnTo>
                  <a:lnTo>
                    <a:pt x="119431" y="54463"/>
                  </a:lnTo>
                  <a:lnTo>
                    <a:pt x="107980" y="58630"/>
                  </a:lnTo>
                  <a:lnTo>
                    <a:pt x="107980" y="58630"/>
                  </a:lnTo>
                  <a:cubicBezTo>
                    <a:pt x="108167" y="65148"/>
                    <a:pt x="107023" y="71636"/>
                    <a:pt x="104618" y="77697"/>
                  </a:cubicBezTo>
                  <a:lnTo>
                    <a:pt x="113953" y="85530"/>
                  </a:lnTo>
                  <a:lnTo>
                    <a:pt x="109086" y="93960"/>
                  </a:lnTo>
                  <a:lnTo>
                    <a:pt x="97636" y="89792"/>
                  </a:lnTo>
                  <a:cubicBezTo>
                    <a:pt x="93588" y="94905"/>
                    <a:pt x="88542" y="99139"/>
                    <a:pt x="82804" y="102237"/>
                  </a:cubicBezTo>
                  <a:lnTo>
                    <a:pt x="84920" y="114237"/>
                  </a:lnTo>
                  <a:lnTo>
                    <a:pt x="75773" y="117566"/>
                  </a:lnTo>
                  <a:lnTo>
                    <a:pt x="69681" y="107014"/>
                  </a:lnTo>
                  <a:lnTo>
                    <a:pt x="69681" y="107014"/>
                  </a:lnTo>
                  <a:cubicBezTo>
                    <a:pt x="63294" y="108329"/>
                    <a:pt x="56706" y="108329"/>
                    <a:pt x="50319" y="107014"/>
                  </a:cubicBezTo>
                  <a:lnTo>
                    <a:pt x="44227" y="117566"/>
                  </a:lnTo>
                  <a:lnTo>
                    <a:pt x="35080" y="114237"/>
                  </a:lnTo>
                  <a:lnTo>
                    <a:pt x="37196" y="102237"/>
                  </a:lnTo>
                  <a:lnTo>
                    <a:pt x="37196" y="102237"/>
                  </a:lnTo>
                  <a:cubicBezTo>
                    <a:pt x="31458" y="99139"/>
                    <a:pt x="26412" y="94905"/>
                    <a:pt x="22364" y="89792"/>
                  </a:cubicBezTo>
                  <a:lnTo>
                    <a:pt x="10914" y="93960"/>
                  </a:lnTo>
                  <a:lnTo>
                    <a:pt x="6047" y="85530"/>
                  </a:lnTo>
                  <a:lnTo>
                    <a:pt x="15382" y="77697"/>
                  </a:lnTo>
                  <a:lnTo>
                    <a:pt x="15382" y="77697"/>
                  </a:lnTo>
                  <a:cubicBezTo>
                    <a:pt x="12977" y="71636"/>
                    <a:pt x="11833" y="65148"/>
                    <a:pt x="12020" y="58630"/>
                  </a:cubicBezTo>
                  <a:lnTo>
                    <a:pt x="569" y="54463"/>
                  </a:lnTo>
                  <a:lnTo>
                    <a:pt x="2260" y="44877"/>
                  </a:lnTo>
                  <a:lnTo>
                    <a:pt x="14445" y="44877"/>
                  </a:lnTo>
                  <a:lnTo>
                    <a:pt x="14445" y="44877"/>
                  </a:lnTo>
                  <a:cubicBezTo>
                    <a:pt x="16499" y="38688"/>
                    <a:pt x="19793" y="32983"/>
                    <a:pt x="24125" y="28109"/>
                  </a:cubicBezTo>
                  <a:lnTo>
                    <a:pt x="18033" y="17557"/>
                  </a:lnTo>
                  <a:lnTo>
                    <a:pt x="25489" y="11300"/>
                  </a:lnTo>
                  <a:lnTo>
                    <a:pt x="34823" y="19133"/>
                  </a:lnTo>
                  <a:lnTo>
                    <a:pt x="34823" y="19133"/>
                  </a:lnTo>
                  <a:cubicBezTo>
                    <a:pt x="40375" y="15712"/>
                    <a:pt x="46566" y="13459"/>
                    <a:pt x="53017" y="12511"/>
                  </a:cubicBezTo>
                  <a:lnTo>
                    <a:pt x="55133" y="511"/>
                  </a:lnTo>
                  <a:lnTo>
                    <a:pt x="64867" y="511"/>
                  </a:lnTo>
                  <a:lnTo>
                    <a:pt x="66983" y="12511"/>
                  </a:lnTo>
                  <a:lnTo>
                    <a:pt x="66983" y="12511"/>
                  </a:lnTo>
                  <a:cubicBezTo>
                    <a:pt x="73434" y="13459"/>
                    <a:pt x="79625" y="15712"/>
                    <a:pt x="85177" y="19133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 txBox="1"/>
            <p:nvPr/>
          </p:nvSpPr>
          <p:spPr>
            <a:xfrm>
              <a:off x="4855903" y="3524617"/>
              <a:ext cx="2002426" cy="172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Stabilize</a:t>
              </a: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2234066" y="1948531"/>
              <a:ext cx="2435664" cy="24356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 txBox="1"/>
            <p:nvPr/>
          </p:nvSpPr>
          <p:spPr>
            <a:xfrm>
              <a:off x="2847252" y="2565423"/>
              <a:ext cx="1209292" cy="1201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Integrate</a:t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 rot="-900000">
              <a:off x="3598286" y="268171"/>
              <a:ext cx="2386453" cy="23864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 txBox="1"/>
            <p:nvPr/>
          </p:nvSpPr>
          <p:spPr>
            <a:xfrm>
              <a:off x="4121705" y="791590"/>
              <a:ext cx="1339615" cy="1339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Participate</a:t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3946405" y="2222536"/>
              <a:ext cx="4286768" cy="428676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366" y="4143"/>
                  </a:moveTo>
                  <a:lnTo>
                    <a:pt x="53366" y="4143"/>
                  </a:lnTo>
                  <a:cubicBezTo>
                    <a:pt x="76758" y="1365"/>
                    <a:pt x="99403" y="13457"/>
                    <a:pt x="110107" y="34441"/>
                  </a:cubicBezTo>
                  <a:cubicBezTo>
                    <a:pt x="120811" y="55425"/>
                    <a:pt x="117305" y="80856"/>
                    <a:pt x="101324" y="98162"/>
                  </a:cubicBezTo>
                  <a:lnTo>
                    <a:pt x="103853" y="100918"/>
                  </a:lnTo>
                  <a:lnTo>
                    <a:pt x="96132" y="99371"/>
                  </a:lnTo>
                  <a:lnTo>
                    <a:pt x="94978" y="91248"/>
                  </a:lnTo>
                  <a:lnTo>
                    <a:pt x="97506" y="94003"/>
                  </a:lnTo>
                  <a:lnTo>
                    <a:pt x="97506" y="94003"/>
                  </a:lnTo>
                  <a:cubicBezTo>
                    <a:pt x="111689" y="78359"/>
                    <a:pt x="114672" y="55555"/>
                    <a:pt x="104991" y="36789"/>
                  </a:cubicBezTo>
                  <a:cubicBezTo>
                    <a:pt x="95309" y="18024"/>
                    <a:pt x="74998" y="7238"/>
                    <a:pt x="54029" y="9728"/>
                  </a:cubicBezTo>
                  <a:close/>
                </a:path>
              </a:pathLst>
            </a:custGeom>
            <a:solidFill>
              <a:srgbClr val="B1C0D7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1802714" y="1401479"/>
              <a:ext cx="3114605" cy="311460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835" y="9410"/>
                  </a:moveTo>
                  <a:lnTo>
                    <a:pt x="41823" y="16553"/>
                  </a:lnTo>
                  <a:lnTo>
                    <a:pt x="41823" y="16553"/>
                  </a:lnTo>
                  <a:cubicBezTo>
                    <a:pt x="23032" y="24414"/>
                    <a:pt x="11425" y="43464"/>
                    <a:pt x="13055" y="63768"/>
                  </a:cubicBezTo>
                  <a:lnTo>
                    <a:pt x="18064" y="62671"/>
                  </a:lnTo>
                  <a:lnTo>
                    <a:pt x="10211" y="70899"/>
                  </a:lnTo>
                  <a:lnTo>
                    <a:pt x="417" y="66534"/>
                  </a:lnTo>
                  <a:lnTo>
                    <a:pt x="5431" y="65437"/>
                  </a:lnTo>
                  <a:lnTo>
                    <a:pt x="5431" y="65437"/>
                  </a:lnTo>
                  <a:cubicBezTo>
                    <a:pt x="3042" y="41449"/>
                    <a:pt x="16596" y="18714"/>
                    <a:pt x="38835" y="9410"/>
                  </a:cubicBezTo>
                  <a:close/>
                </a:path>
              </a:pathLst>
            </a:custGeom>
            <a:solidFill>
              <a:srgbClr val="B1C0D7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046275" y="-262683"/>
              <a:ext cx="3358171" cy="335817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86" y="64681"/>
                  </a:moveTo>
                  <a:lnTo>
                    <a:pt x="4986" y="64681"/>
                  </a:lnTo>
                  <a:cubicBezTo>
                    <a:pt x="3682" y="49360"/>
                    <a:pt x="8826" y="34190"/>
                    <a:pt x="19179" y="22822"/>
                  </a:cubicBezTo>
                  <a:lnTo>
                    <a:pt x="16020" y="19256"/>
                  </a:lnTo>
                  <a:lnTo>
                    <a:pt x="25771" y="21357"/>
                  </a:lnTo>
                  <a:lnTo>
                    <a:pt x="27129" y="31797"/>
                  </a:lnTo>
                  <a:lnTo>
                    <a:pt x="23972" y="28233"/>
                  </a:lnTo>
                  <a:lnTo>
                    <a:pt x="23972" y="28233"/>
                  </a:lnTo>
                  <a:cubicBezTo>
                    <a:pt x="15304" y="38065"/>
                    <a:pt x="11029" y="51012"/>
                    <a:pt x="12141" y="64072"/>
                  </a:cubicBezTo>
                  <a:close/>
                </a:path>
              </a:pathLst>
            </a:custGeom>
            <a:solidFill>
              <a:srgbClr val="B1C0D7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/>
          <p:cNvSpPr txBox="1"/>
          <p:nvPr/>
        </p:nvSpPr>
        <p:spPr>
          <a:xfrm>
            <a:off x="1838242" y="729943"/>
            <a:ext cx="1207033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Upstream &amp; Stream</a:t>
            </a:r>
            <a:endParaRPr/>
          </a:p>
        </p:txBody>
      </p:sp>
      <p:pic>
        <p:nvPicPr>
          <p:cNvPr id="535" name="Google Shape;53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08400" y="6907450"/>
            <a:ext cx="187960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84615" y="1028700"/>
            <a:ext cx="257109" cy="37666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7"/>
          <p:cNvSpPr txBox="1">
            <a:spLocks noGrp="1"/>
          </p:cNvSpPr>
          <p:nvPr>
            <p:ph type="ftr" idx="11"/>
          </p:nvPr>
        </p:nvSpPr>
        <p:spPr>
          <a:xfrm>
            <a:off x="0" y="977410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Admin I - Mohamed Fakhruldeen</a:t>
            </a:r>
            <a:endParaRPr/>
          </a:p>
        </p:txBody>
      </p:sp>
      <p:sp>
        <p:nvSpPr>
          <p:cNvPr id="538" name="Google Shape;538;p37"/>
          <p:cNvSpPr txBox="1">
            <a:spLocks noGrp="1"/>
          </p:cNvSpPr>
          <p:nvPr>
            <p:ph type="sldNum" idx="12"/>
          </p:nvPr>
        </p:nvSpPr>
        <p:spPr>
          <a:xfrm>
            <a:off x="11365043" y="977410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539" name="Google Shape;53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0" y="4572349"/>
            <a:ext cx="1620342" cy="162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23322" y="4707028"/>
            <a:ext cx="1685258" cy="167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19038" y="4672497"/>
            <a:ext cx="1743606" cy="174360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7"/>
          <p:cNvSpPr txBox="1"/>
          <p:nvPr/>
        </p:nvSpPr>
        <p:spPr>
          <a:xfrm>
            <a:off x="4000500" y="10287000"/>
            <a:ext cx="10287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lang="en-US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88001" y="4484402"/>
            <a:ext cx="1620342" cy="162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11126" y="3468956"/>
            <a:ext cx="1685258" cy="167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57440" y="5706365"/>
            <a:ext cx="1743606" cy="174360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7"/>
          <p:cNvSpPr txBox="1"/>
          <p:nvPr/>
        </p:nvSpPr>
        <p:spPr>
          <a:xfrm>
            <a:off x="4025802" y="13737236"/>
            <a:ext cx="10287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lang="en-US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7"/>
          <p:cNvSpPr/>
          <p:nvPr/>
        </p:nvSpPr>
        <p:spPr>
          <a:xfrm>
            <a:off x="11031667" y="5157671"/>
            <a:ext cx="837575" cy="6758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7"/>
          <p:cNvSpPr/>
          <p:nvPr/>
        </p:nvSpPr>
        <p:spPr>
          <a:xfrm>
            <a:off x="14245021" y="5206362"/>
            <a:ext cx="837575" cy="6758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7"/>
          <p:cNvSpPr/>
          <p:nvPr/>
        </p:nvSpPr>
        <p:spPr>
          <a:xfrm rot="-1230498">
            <a:off x="3278133" y="4453136"/>
            <a:ext cx="1300607" cy="6336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7"/>
          <p:cNvSpPr/>
          <p:nvPr/>
        </p:nvSpPr>
        <p:spPr>
          <a:xfrm rot="1497484">
            <a:off x="3218848" y="5789111"/>
            <a:ext cx="1300607" cy="6336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/>
          <p:nvPr/>
        </p:nvSpPr>
        <p:spPr>
          <a:xfrm>
            <a:off x="2184863" y="1683325"/>
            <a:ext cx="944324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17161C"/>
                </a:solidFill>
                <a:latin typeface="Montserrat"/>
                <a:ea typeface="Montserrat"/>
                <a:cs typeface="Montserrat"/>
                <a:sym typeface="Montserrat"/>
              </a:rPr>
              <a:t>RHEL Lifecycle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08400" y="6907450"/>
            <a:ext cx="187960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84615" y="1028700"/>
            <a:ext cx="257109" cy="37666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6"/>
          <p:cNvSpPr txBox="1">
            <a:spLocks noGrp="1"/>
          </p:cNvSpPr>
          <p:nvPr>
            <p:ph type="ftr" idx="11"/>
          </p:nvPr>
        </p:nvSpPr>
        <p:spPr>
          <a:xfrm>
            <a:off x="0" y="977410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Admin I - Mohamed Fakhruldeen</a:t>
            </a:r>
            <a:endParaRPr/>
          </a:p>
        </p:txBody>
      </p:sp>
      <p:sp>
        <p:nvSpPr>
          <p:cNvPr id="528" name="Google Shape;528;p36"/>
          <p:cNvSpPr txBox="1">
            <a:spLocks noGrp="1"/>
          </p:cNvSpPr>
          <p:nvPr>
            <p:ph type="sldNum" idx="12"/>
          </p:nvPr>
        </p:nvSpPr>
        <p:spPr>
          <a:xfrm>
            <a:off x="11365043" y="977410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529" name="Google Shape;52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5000" y="3567113"/>
            <a:ext cx="144780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159</Words>
  <Application>Microsoft Office PowerPoint</Application>
  <PresentationFormat>Custom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</vt:lpstr>
      <vt:lpstr>Roboto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Fakhruldeen</dc:creator>
  <cp:lastModifiedBy>Mohamed Fakhruldeen</cp:lastModifiedBy>
  <cp:revision>2</cp:revision>
  <dcterms:modified xsi:type="dcterms:W3CDTF">2022-04-19T19:17:48Z</dcterms:modified>
</cp:coreProperties>
</file>